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400800" cy="8402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8"/>
    <p:restoredTop sz="94695"/>
  </p:normalViewPr>
  <p:slideViewPr>
    <p:cSldViewPr snapToGrid="0">
      <p:cViewPr varScale="1">
        <p:scale>
          <a:sx n="98" d="100"/>
          <a:sy n="98" d="100"/>
        </p:scale>
        <p:origin x="2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1375154"/>
            <a:ext cx="5440680" cy="2925363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413331"/>
            <a:ext cx="4800600" cy="2028692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1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0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447363"/>
            <a:ext cx="1380173" cy="71208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447363"/>
            <a:ext cx="4060508" cy="71208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90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4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2094827"/>
            <a:ext cx="5520690" cy="3495263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5623157"/>
            <a:ext cx="5520690" cy="1838076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2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2236813"/>
            <a:ext cx="2720340" cy="53313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2236813"/>
            <a:ext cx="2720340" cy="53313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43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447364"/>
            <a:ext cx="5520690" cy="16241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2059814"/>
            <a:ext cx="2707838" cy="1009483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3069297"/>
            <a:ext cx="2707838" cy="451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2059814"/>
            <a:ext cx="2721174" cy="1009483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3069297"/>
            <a:ext cx="2721174" cy="451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33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27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30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560176"/>
            <a:ext cx="2064425" cy="1960616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1209826"/>
            <a:ext cx="3240405" cy="5971319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520791"/>
            <a:ext cx="2064425" cy="4670078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51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560176"/>
            <a:ext cx="2064425" cy="1960616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1209826"/>
            <a:ext cx="3240405" cy="5971319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520791"/>
            <a:ext cx="2064425" cy="4670078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45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447364"/>
            <a:ext cx="5520690" cy="16241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2236813"/>
            <a:ext cx="5520690" cy="5331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7788002"/>
            <a:ext cx="1440180" cy="447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DF7F9C-8409-394F-A15E-D96D04AAEAB4}" type="datetimeFigureOut">
              <a:rPr lang="en-US" smtClean="0"/>
              <a:t>1/2/25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7788002"/>
            <a:ext cx="2160270" cy="447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7788002"/>
            <a:ext cx="1440180" cy="447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F3D50F-CB15-A947-B7F7-EF84DF650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4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6DB115-CEAA-0C1A-6FFE-F977325C0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" y="113951"/>
            <a:ext cx="6172200" cy="8174736"/>
          </a:xfrm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A055EDB-5A60-77E7-33D4-AE5FDE8F09BD}"/>
              </a:ext>
            </a:extLst>
          </p:cNvPr>
          <p:cNvSpPr txBox="1">
            <a:spLocks noChangeArrowheads="1"/>
          </p:cNvSpPr>
          <p:nvPr/>
        </p:nvSpPr>
        <p:spPr>
          <a:xfrm>
            <a:off x="308088" y="323591"/>
            <a:ext cx="5784624" cy="2131269"/>
          </a:xfrm>
          <a:prstGeom prst="rect">
            <a:avLst/>
          </a:prstGeom>
          <a:solidFill>
            <a:srgbClr val="006666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8225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77" b="1" kern="1200">
                <a:solidFill>
                  <a:schemeClr val="bg1"/>
                </a:solidFill>
                <a:latin typeface="Arial Nova" panose="020B0504020202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822523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5400" b="0" i="0" u="none" strike="noStrike" kern="1200" cap="none" spc="-15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eorgia" panose="02040502050405020303" pitchFamily="18" charset="0"/>
                <a:ea typeface="NanumGothic" panose="020D0604000000000000" pitchFamily="34" charset="-127"/>
              </a:rPr>
              <a:t>Organizational</a:t>
            </a:r>
          </a:p>
          <a:p>
            <a:pPr marL="0" marR="0" lvl="0" indent="0" algn="ctr" defTabSz="822523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5400" b="0" i="0" u="none" strike="noStrike" kern="1200" cap="none" spc="-15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eorgia" panose="02040502050405020303" pitchFamily="18" charset="0"/>
                <a:ea typeface="NanumGothic" panose="020D0604000000000000" pitchFamily="34" charset="-127"/>
              </a:rPr>
              <a:t>Data Visualization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F15A622-9954-BC23-B27F-B9308C613353}"/>
              </a:ext>
            </a:extLst>
          </p:cNvPr>
          <p:cNvSpPr txBox="1">
            <a:spLocks noChangeArrowheads="1"/>
          </p:cNvSpPr>
          <p:nvPr/>
        </p:nvSpPr>
        <p:spPr>
          <a:xfrm>
            <a:off x="308088" y="2454860"/>
            <a:ext cx="5784624" cy="13464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8225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77" b="1" kern="1200">
                <a:solidFill>
                  <a:schemeClr val="bg1"/>
                </a:solidFill>
                <a:latin typeface="Arial Nova" panose="020B0504020202020204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600"/>
              </a:spcAft>
            </a:pPr>
            <a:r>
              <a:rPr lang="en-US" altLang="en-US" sz="3600" b="0" dirty="0">
                <a:solidFill>
                  <a:srgbClr val="006666"/>
                </a:solidFill>
                <a:latin typeface="Georgia" panose="02040502050405020303" pitchFamily="18" charset="0"/>
              </a:rPr>
              <a:t>Communicating clearly,</a:t>
            </a:r>
          </a:p>
          <a:p>
            <a:pPr fontAlgn="auto">
              <a:spcAft>
                <a:spcPts val="600"/>
              </a:spcAft>
            </a:pPr>
            <a:r>
              <a:rPr lang="en-US" altLang="en-US" sz="3600" b="0" dirty="0">
                <a:solidFill>
                  <a:srgbClr val="006666"/>
                </a:solidFill>
                <a:latin typeface="Georgia" panose="02040502050405020303" pitchFamily="18" charset="0"/>
              </a:rPr>
              <a:t>concisely, &amp; convincingly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1A8867-A84F-F060-6FE9-55D18A72E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" y="3212768"/>
            <a:ext cx="5280661" cy="5075919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9E3B4C07-E25F-D5CD-F8FC-27790FD2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298" y="7792117"/>
            <a:ext cx="2468880" cy="486834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© Andrew J. Thurston 2025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8E04CFF-DB36-9361-E279-19FC6B4BFE11}"/>
              </a:ext>
            </a:extLst>
          </p:cNvPr>
          <p:cNvSpPr txBox="1">
            <a:spLocks noChangeArrowheads="1"/>
          </p:cNvSpPr>
          <p:nvPr/>
        </p:nvSpPr>
        <p:spPr>
          <a:xfrm>
            <a:off x="3004457" y="6978893"/>
            <a:ext cx="3282043" cy="82296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8225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77" b="1" kern="1200">
                <a:solidFill>
                  <a:schemeClr val="bg1"/>
                </a:solidFill>
                <a:latin typeface="Arial Nova" panose="020B0504020202020204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600"/>
              </a:spcAft>
            </a:pPr>
            <a:r>
              <a:rPr lang="en-US" altLang="en-US" sz="3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AJ Thurston, PhD</a:t>
            </a:r>
          </a:p>
        </p:txBody>
      </p:sp>
    </p:spTree>
    <p:extLst>
      <p:ext uri="{BB962C8B-B14F-4D97-AF65-F5344CB8AC3E}">
        <p14:creationId xmlns:p14="http://schemas.microsoft.com/office/powerpoint/2010/main" val="2552336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21</Words>
  <Application>Microsoft Macintosh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Georgia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 Thurston</dc:creator>
  <cp:lastModifiedBy>AJ Thurston</cp:lastModifiedBy>
  <cp:revision>2</cp:revision>
  <dcterms:created xsi:type="dcterms:W3CDTF">2025-01-03T00:48:43Z</dcterms:created>
  <dcterms:modified xsi:type="dcterms:W3CDTF">2025-01-03T01:16:04Z</dcterms:modified>
</cp:coreProperties>
</file>

<file path=docProps/thumbnail.jpeg>
</file>